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53" d="100"/>
          <a:sy n="53" d="100"/>
        </p:scale>
        <p:origin x="7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>
                <a:solidFill>
                  <a:srgbClr val="FFFFFF"/>
                </a:solidFill>
              </a:defRPr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说明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事实信息</a:t>
            </a:r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617931575_1991x1322.jpg"/>
          <p:cNvSpPr>
            <a:spLocks noGrp="1"/>
          </p:cNvSpPr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740627569_2880x1920.jpg"/>
          <p:cNvSpPr>
            <a:spLocks noGrp="1"/>
          </p:cNvSpPr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996267730_2880x1920.jpg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996267730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627569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23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136959463_1989x1321.jpg"/>
          <p:cNvSpPr>
            <a:spLocks noGrp="1"/>
          </p:cNvSpPr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幻灯片标题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幻灯片副标题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61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17931575_1991x1322.jpg"/>
          <p:cNvSpPr>
            <a:spLocks noGrp="1"/>
          </p:cNvSpPr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图像" descr="图像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7812" b="781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52" name="House Price Predic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House Price Predict</a:t>
            </a:r>
          </a:p>
        </p:txBody>
      </p:sp>
      <p:sp>
        <p:nvSpPr>
          <p:cNvPr id="153" name="cui wei    2020-04-10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>
            <a:lvl1pPr defTabSz="825500">
              <a:defRPr sz="3600"/>
            </a:lvl1pPr>
          </a:lstStyle>
          <a:p>
            <a:r>
              <a:t>cui wei    2020-04-10</a:t>
            </a:r>
          </a:p>
        </p:txBody>
      </p:sp>
      <p:sp>
        <p:nvSpPr>
          <p:cNvPr id="154" name="——— a brief introduction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——— a brief introduction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Result"/>
          <p:cNvSpPr txBox="1">
            <a:spLocks noGrp="1"/>
          </p:cNvSpPr>
          <p:nvPr>
            <p:ph type="body" sz="half" idx="1"/>
          </p:nvPr>
        </p:nvSpPr>
        <p:spPr>
          <a:xfrm>
            <a:off x="1206499" y="615031"/>
            <a:ext cx="21971001" cy="3874314"/>
          </a:xfrm>
          <a:prstGeom prst="rect">
            <a:avLst/>
          </a:prstGeom>
        </p:spPr>
        <p:txBody>
          <a:bodyPr/>
          <a:lstStyle/>
          <a:p>
            <a:r>
              <a:t>Result</a:t>
            </a:r>
          </a:p>
        </p:txBody>
      </p:sp>
      <p:sp>
        <p:nvSpPr>
          <p:cNvPr id="183" name="After many long rounds of testing among all the models, SVR, KER are my best 2 models. If I use single model,  I will choose from SVR and Kernel Ridge two models."/>
          <p:cNvSpPr txBox="1"/>
          <p:nvPr/>
        </p:nvSpPr>
        <p:spPr>
          <a:xfrm>
            <a:off x="10156891" y="4579820"/>
            <a:ext cx="13020610" cy="6454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lnSpc>
                <a:spcPct val="80000"/>
              </a:lnSpc>
              <a:defRPr sz="5000" spc="-1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After many long rounds of testing among all the models,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SVR, KER </a:t>
            </a:r>
            <a:r>
              <a:t>are my best 2 models. If I use single model,  I will choose from SVR and Kernel Ridge two models.</a:t>
            </a:r>
          </a:p>
        </p:txBody>
      </p:sp>
      <p:pic>
        <p:nvPicPr>
          <p:cNvPr id="184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969" y="4261605"/>
            <a:ext cx="6605377" cy="69356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What problem do we want to solve？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problem do we want to solve？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redict house sales prices and practice feature engineering"/>
          <p:cNvSpPr txBox="1">
            <a:spLocks noGrp="1"/>
          </p:cNvSpPr>
          <p:nvPr>
            <p:ph type="body" sz="half" idx="1"/>
          </p:nvPr>
        </p:nvSpPr>
        <p:spPr>
          <a:xfrm>
            <a:off x="2680772" y="6498949"/>
            <a:ext cx="20078433" cy="5385424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r>
              <a:t>Predict house sales prices and practice feature engineering</a:t>
            </a:r>
          </a:p>
        </p:txBody>
      </p:sp>
      <p:pic>
        <p:nvPicPr>
          <p:cNvPr id="160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772" y="1801193"/>
            <a:ext cx="20078433" cy="35538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what is the problem? What is our approach?…"/>
          <p:cNvSpPr txBox="1">
            <a:spLocks noGrp="1"/>
          </p:cNvSpPr>
          <p:nvPr>
            <p:ph type="body" idx="1"/>
          </p:nvPr>
        </p:nvSpPr>
        <p:spPr>
          <a:xfrm>
            <a:off x="1206499" y="825733"/>
            <a:ext cx="21971001" cy="10324256"/>
          </a:xfrm>
          <a:prstGeom prst="rect">
            <a:avLst/>
          </a:prstGeom>
        </p:spPr>
        <p:txBody>
          <a:bodyPr/>
          <a:lstStyle/>
          <a:p>
            <a:pPr defTabSz="457200">
              <a:lnSpc>
                <a:spcPct val="100000"/>
              </a:lnSpc>
              <a:spcBef>
                <a:spcPts val="1000"/>
              </a:spcBef>
              <a:defRPr sz="5500" spc="0">
                <a:solidFill>
                  <a:srgbClr val="000000">
                    <a:alpha val="70196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what is the problem? What is our approach?</a:t>
            </a:r>
          </a:p>
          <a:p>
            <a:pPr defTabSz="457200">
              <a:lnSpc>
                <a:spcPct val="100000"/>
              </a:lnSpc>
              <a:spcBef>
                <a:spcPts val="1000"/>
              </a:spcBef>
              <a:defRPr sz="5500" spc="0">
                <a:solidFill>
                  <a:srgbClr val="000000">
                    <a:alpha val="70196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Ask a home buyer to describe their dream house, and they probably won't begin with the height of the basement ceiling or the proximity to an east-west railroad. But this playground competition's dataset proves that much more influences price negotiations than the number of bedrooms or a white-picket fence.</a:t>
            </a:r>
          </a:p>
          <a:p>
            <a:pPr algn="l" defTabSz="457200">
              <a:lnSpc>
                <a:spcPct val="100000"/>
              </a:lnSpc>
              <a:spcBef>
                <a:spcPts val="1000"/>
              </a:spcBef>
              <a:defRPr sz="5500" spc="0">
                <a:solidFill>
                  <a:srgbClr val="000000">
                    <a:alpha val="70196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With 79 explanatory variables describing (almost) every aspect of residential homes in Ames, Iowa, this competition challenges you to predict the final price of each home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Where the dataset come from?"/>
          <p:cNvSpPr txBox="1">
            <a:spLocks noGrp="1"/>
          </p:cNvSpPr>
          <p:nvPr>
            <p:ph type="body" sz="half" idx="1"/>
          </p:nvPr>
        </p:nvSpPr>
        <p:spPr>
          <a:xfrm>
            <a:off x="1206500" y="1036252"/>
            <a:ext cx="21971001" cy="3874314"/>
          </a:xfrm>
          <a:prstGeom prst="rect">
            <a:avLst/>
          </a:prstGeom>
        </p:spPr>
        <p:txBody>
          <a:bodyPr/>
          <a:lstStyle/>
          <a:p>
            <a:r>
              <a:t>Where the dataset come from?</a:t>
            </a:r>
          </a:p>
        </p:txBody>
      </p:sp>
      <p:pic>
        <p:nvPicPr>
          <p:cNvPr id="16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117" y="5552666"/>
            <a:ext cx="7605859" cy="29204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3113" y="4921005"/>
            <a:ext cx="10541441" cy="41838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Where the data Description?"/>
          <p:cNvSpPr txBox="1"/>
          <p:nvPr/>
        </p:nvSpPr>
        <p:spPr>
          <a:xfrm>
            <a:off x="1206500" y="1036252"/>
            <a:ext cx="21971000" cy="3874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lnSpc>
                <a:spcPct val="80000"/>
              </a:lnSpc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Where the data Description?</a:t>
            </a:r>
          </a:p>
        </p:txBody>
      </p:sp>
      <p:pic>
        <p:nvPicPr>
          <p:cNvPr id="16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13" y="5872369"/>
            <a:ext cx="10138681" cy="55803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982" y="5801903"/>
            <a:ext cx="13616081" cy="55803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Data precessing"/>
          <p:cNvSpPr txBox="1">
            <a:spLocks noGrp="1"/>
          </p:cNvSpPr>
          <p:nvPr>
            <p:ph type="body" sz="half" idx="1"/>
          </p:nvPr>
        </p:nvSpPr>
        <p:spPr>
          <a:xfrm>
            <a:off x="1206499" y="849043"/>
            <a:ext cx="21971001" cy="3874313"/>
          </a:xfrm>
          <a:prstGeom prst="rect">
            <a:avLst/>
          </a:prstGeom>
        </p:spPr>
        <p:txBody>
          <a:bodyPr/>
          <a:lstStyle/>
          <a:p>
            <a:r>
              <a:t>Data precessing</a:t>
            </a:r>
          </a:p>
        </p:txBody>
      </p:sp>
      <p:pic>
        <p:nvPicPr>
          <p:cNvPr id="173" name="6.png" descr="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845" y="4567636"/>
            <a:ext cx="8932781" cy="5807162"/>
          </a:xfrm>
          <a:prstGeom prst="rect">
            <a:avLst/>
          </a:prstGeom>
          <a:ln w="25400">
            <a:miter lim="400000"/>
          </a:ln>
          <a:effectLst>
            <a:outerShdw blurRad="38100" dist="38100" dir="2700000" rotWithShape="0">
              <a:srgbClr val="000000">
                <a:alpha val="25000"/>
              </a:srgbClr>
            </a:outerShdw>
          </a:effectLst>
        </p:spPr>
      </p:pic>
      <p:pic>
        <p:nvPicPr>
          <p:cNvPr id="174" name="outlier.png" descr="outli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8582" y="4506458"/>
            <a:ext cx="12512338" cy="58071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9.1.png" descr="9.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279" y="448850"/>
            <a:ext cx="9871087" cy="13807828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Feature importance refers to techniques that assign a score to input features based on how useful they are at predicting a target variable."/>
          <p:cNvSpPr txBox="1"/>
          <p:nvPr/>
        </p:nvSpPr>
        <p:spPr>
          <a:xfrm>
            <a:off x="13895475" y="2503196"/>
            <a:ext cx="8078627" cy="5430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000"/>
            </a:pPr>
            <a:endParaRPr/>
          </a:p>
          <a:p>
            <a:pPr algn="l" defTabSz="457200">
              <a:defRPr sz="5000">
                <a:solidFill>
                  <a:srgbClr val="555555"/>
                </a:solidFill>
              </a:defRPr>
            </a:pPr>
            <a:r>
              <a:rPr b="1"/>
              <a:t>Feature importance</a:t>
            </a:r>
            <a:r>
              <a:t> refers to techniques that assign a score to input features based on how useful they are at predicting a target variable.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hoose model to predict"/>
          <p:cNvSpPr txBox="1">
            <a:spLocks noGrp="1"/>
          </p:cNvSpPr>
          <p:nvPr>
            <p:ph type="body" sz="half" idx="1"/>
          </p:nvPr>
        </p:nvSpPr>
        <p:spPr>
          <a:xfrm>
            <a:off x="1206499" y="732037"/>
            <a:ext cx="21971001" cy="3874314"/>
          </a:xfrm>
          <a:prstGeom prst="rect">
            <a:avLst/>
          </a:prstGeom>
        </p:spPr>
        <p:txBody>
          <a:bodyPr/>
          <a:lstStyle/>
          <a:p>
            <a:r>
              <a:t>choose model to predict</a:t>
            </a:r>
          </a:p>
        </p:txBody>
      </p:sp>
      <p:sp>
        <p:nvSpPr>
          <p:cNvPr id="180" name="12 algorithms and 5-fold cross-validation are used to evaluate the baseline effect:…"/>
          <p:cNvSpPr txBox="1"/>
          <p:nvPr/>
        </p:nvSpPr>
        <p:spPr>
          <a:xfrm>
            <a:off x="1752106" y="3361575"/>
            <a:ext cx="9210566" cy="853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indent="381000" algn="l" defTabSz="457200">
              <a:lnSpc>
                <a:spcPct val="120000"/>
              </a:lnSpc>
              <a:defRPr sz="3000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rPr b="1"/>
              <a:t>12 algorithms and 5-fold cross-validation are used to evaluate the baseline effect: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LinearRegression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Ridge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Lasso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Random Forrest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Gradient Boosting Tree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Support Vector Regression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Linear Support Vector Regression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ElasticNet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Stochastic Gradient Descent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BayesianRidge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KernelRidge</a:t>
            </a:r>
          </a:p>
          <a:p>
            <a:pPr indent="381000" algn="l" defTabSz="457200">
              <a:lnSpc>
                <a:spcPct val="120000"/>
              </a:lnSpc>
              <a:defRPr sz="3000" b="1">
                <a:solidFill>
                  <a:srgbClr val="000000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ExtraTreesRegressor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</Words>
  <Application>Microsoft Macintosh PowerPoint</Application>
  <PresentationFormat>自定义</PresentationFormat>
  <Paragraphs>29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Helvetica</vt:lpstr>
      <vt:lpstr>Helvetica Neue</vt:lpstr>
      <vt:lpstr>Helvetica Neue Medium</vt:lpstr>
      <vt:lpstr>Palatino</vt:lpstr>
      <vt:lpstr>30_BasicColor</vt:lpstr>
      <vt:lpstr>House Price Predict</vt:lpstr>
      <vt:lpstr>What problem do we want to solve？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 Price Predict</dc:title>
  <cp:lastModifiedBy>Microsoft Office User</cp:lastModifiedBy>
  <cp:revision>1</cp:revision>
  <dcterms:modified xsi:type="dcterms:W3CDTF">2021-04-14T15:52:09Z</dcterms:modified>
</cp:coreProperties>
</file>